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52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Фахреев Ислам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</a:rPr>
              <a:t>Творческая работа-поделка из бросового материала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Руководитель: 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Лазарева Людмила Николаевна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16" y="6300192"/>
            <a:ext cx="1196752" cy="117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226</TotalTime>
  <Words>47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31</cp:revision>
  <dcterms:created xsi:type="dcterms:W3CDTF">2021-04-28T10:57:26Z</dcterms:created>
  <dcterms:modified xsi:type="dcterms:W3CDTF">2022-03-28T13:08:22Z</dcterms:modified>
</cp:coreProperties>
</file>